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7700" cy="431927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GSbigZONRABzdKdNN9UV9qDqC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36"/>
    <a:srgbClr val="C4CAF0"/>
    <a:srgbClr val="FFB33E"/>
    <a:srgbClr val="483592"/>
    <a:srgbClr val="17D7FE"/>
    <a:srgbClr val="67FEC0"/>
    <a:srgbClr val="226C99"/>
    <a:srgbClr val="35369C"/>
    <a:srgbClr val="3E027C"/>
    <a:srgbClr val="537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4" autoAdjust="0"/>
  </p:normalViewPr>
  <p:slideViewPr>
    <p:cSldViewPr snapToGrid="0">
      <p:cViewPr varScale="1">
        <p:scale>
          <a:sx n="25" d="100"/>
          <a:sy n="25" d="100"/>
        </p:scale>
        <p:origin x="386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3609975" y="512763"/>
            <a:ext cx="192405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E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15972507" y="10282032"/>
            <a:ext cx="61635" cy="311674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3" name="Google Shape;103;p1"/>
          <p:cNvSpPr txBox="1"/>
          <p:nvPr/>
        </p:nvSpPr>
        <p:spPr>
          <a:xfrm>
            <a:off x="8895065" y="4349519"/>
            <a:ext cx="12120600" cy="105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16" b="1" dirty="0">
                <a:solidFill>
                  <a:srgbClr val="003451"/>
                </a:solidFill>
                <a:latin typeface="Tahoma"/>
                <a:ea typeface="Tahoma"/>
                <a:cs typeface="Tahoma"/>
                <a:sym typeface="Tahoma"/>
              </a:rPr>
              <a:t>TÍTULO Y TIPO DEL PROYECTO</a:t>
            </a:r>
            <a:endParaRPr dirty="0">
              <a:solidFill>
                <a:srgbClr val="003451"/>
              </a:solidFill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2444621" y="9581679"/>
            <a:ext cx="12510744" cy="11524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49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INTRODUCCIÓN 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2444621" y="31348117"/>
            <a:ext cx="12510744" cy="11418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METODOLOGÍA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7366155" y="9551224"/>
            <a:ext cx="11513083" cy="11418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RESULTADOS </a:t>
            </a:r>
            <a:endParaRPr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7366155" y="29784521"/>
            <a:ext cx="12510744" cy="11418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REFERENCIAS</a:t>
            </a:r>
            <a:endParaRPr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2444621" y="25556917"/>
            <a:ext cx="12510744" cy="11418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OBJETIVOS</a:t>
            </a:r>
            <a:endParaRPr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7366155" y="23608393"/>
            <a:ext cx="11990485" cy="11418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CONCLUSIONES</a:t>
            </a:r>
            <a:endParaRPr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1750686" y="5133654"/>
            <a:ext cx="6295448" cy="1988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3451"/>
                </a:solidFill>
                <a:latin typeface="Tahoma"/>
                <a:ea typeface="Tahoma"/>
                <a:cs typeface="Tahoma"/>
                <a:sym typeface="Tahoma"/>
              </a:rPr>
              <a:t>PONENTES / AUTORES</a:t>
            </a:r>
            <a:endParaRPr dirty="0">
              <a:solidFill>
                <a:srgbClr val="003451"/>
              </a:solidFill>
            </a:endParaRPr>
          </a:p>
          <a:p>
            <a:pPr marL="0" marR="0" lvl="0" indent="0" algn="ctr" rtl="0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3451"/>
                </a:solidFill>
                <a:latin typeface="Tahoma"/>
                <a:ea typeface="Tahoma"/>
                <a:cs typeface="Tahoma"/>
                <a:sym typeface="Tahoma"/>
              </a:rPr>
              <a:t>Universidad</a:t>
            </a:r>
            <a:endParaRPr dirty="0">
              <a:solidFill>
                <a:srgbClr val="003451"/>
              </a:solidFill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3427542" y="7051694"/>
            <a:ext cx="3055645" cy="103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3451"/>
                </a:solidFill>
                <a:latin typeface="Tahoma"/>
                <a:ea typeface="Tahoma"/>
                <a:cs typeface="Tahoma"/>
                <a:sym typeface="Tahoma"/>
              </a:rPr>
              <a:t>Resumen</a:t>
            </a:r>
            <a:endParaRPr sz="4800" b="1" dirty="0">
              <a:solidFill>
                <a:srgbClr val="00345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2444621" y="16312939"/>
            <a:ext cx="12510744" cy="11418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DESCRIPCIÓN DEL PROBLEMA</a:t>
            </a:r>
            <a:endParaRPr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2444621" y="20908717"/>
            <a:ext cx="12510744" cy="11418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JUSTIFICACIÓN</a:t>
            </a:r>
            <a:endParaRPr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-81271" y="41030013"/>
            <a:ext cx="1438123" cy="2162687"/>
          </a:xfrm>
          <a:prstGeom prst="roundRect">
            <a:avLst>
              <a:gd name="adj" fmla="val 18126"/>
            </a:avLst>
          </a:prstGeom>
          <a:solidFill>
            <a:srgbClr val="FFA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Google Shape;97;p1"/>
          <p:cNvSpPr/>
          <p:nvPr/>
        </p:nvSpPr>
        <p:spPr>
          <a:xfrm rot="4830629">
            <a:off x="29000482" y="40132437"/>
            <a:ext cx="2434144" cy="3975429"/>
          </a:xfrm>
          <a:custGeom>
            <a:avLst/>
            <a:gdLst/>
            <a:ahLst/>
            <a:cxnLst/>
            <a:rect l="l" t="t" r="r" b="b"/>
            <a:pathLst>
              <a:path w="4800600" h="7577455" extrusionOk="0">
                <a:moveTo>
                  <a:pt x="3853688" y="7577455"/>
                </a:moveTo>
                <a:lnTo>
                  <a:pt x="4800600" y="0"/>
                </a:lnTo>
                <a:lnTo>
                  <a:pt x="0" y="5663057"/>
                </a:lnTo>
                <a:lnTo>
                  <a:pt x="3853688" y="7577455"/>
                </a:lnTo>
                <a:close/>
              </a:path>
            </a:pathLst>
          </a:custGeom>
          <a:solidFill>
            <a:srgbClr val="FFB33E"/>
          </a:solidFill>
          <a:ln>
            <a:noFill/>
          </a:ln>
        </p:spPr>
      </p:sp>
      <p:sp>
        <p:nvSpPr>
          <p:cNvPr id="32" name="Google Shape;100;p1"/>
          <p:cNvSpPr/>
          <p:nvPr/>
        </p:nvSpPr>
        <p:spPr>
          <a:xfrm rot="9552920">
            <a:off x="28686366" y="42014687"/>
            <a:ext cx="3541041" cy="1938219"/>
          </a:xfrm>
          <a:custGeom>
            <a:avLst/>
            <a:gdLst/>
            <a:ahLst/>
            <a:cxnLst/>
            <a:rect l="l" t="t" r="r" b="b"/>
            <a:pathLst>
              <a:path w="4822063" h="7596886" extrusionOk="0">
                <a:moveTo>
                  <a:pt x="924179" y="7596886"/>
                </a:moveTo>
                <a:lnTo>
                  <a:pt x="0" y="0"/>
                </a:lnTo>
                <a:lnTo>
                  <a:pt x="4822063" y="5660517"/>
                </a:lnTo>
                <a:lnTo>
                  <a:pt x="924179" y="7596886"/>
                </a:lnTo>
                <a:close/>
              </a:path>
            </a:pathLst>
          </a:custGeom>
          <a:solidFill>
            <a:srgbClr val="C4CAF0"/>
          </a:solidFill>
          <a:ln>
            <a:noFill/>
          </a:ln>
        </p:spPr>
      </p:sp>
      <p:sp>
        <p:nvSpPr>
          <p:cNvPr id="33" name="Rectángulo 32"/>
          <p:cNvSpPr/>
          <p:nvPr/>
        </p:nvSpPr>
        <p:spPr>
          <a:xfrm>
            <a:off x="-79313" y="42538572"/>
            <a:ext cx="32477013" cy="654128"/>
          </a:xfrm>
          <a:prstGeom prst="rect">
            <a:avLst/>
          </a:prstGeom>
          <a:solidFill>
            <a:srgbClr val="483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378723" cy="38363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23</Words>
  <Application>Microsoft Office PowerPoint</Application>
  <PresentationFormat>Personalizado</PresentationFormat>
  <Paragraphs>15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UMARIANA</dc:creator>
  <cp:lastModifiedBy>UMARIANA</cp:lastModifiedBy>
  <cp:revision>8</cp:revision>
  <dcterms:created xsi:type="dcterms:W3CDTF">2006-08-16T00:00:00Z</dcterms:created>
  <dcterms:modified xsi:type="dcterms:W3CDTF">2025-11-12T14:50:20Z</dcterms:modified>
</cp:coreProperties>
</file>